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52" r:id="rId2"/>
  </p:sldIdLst>
  <p:sldSz cx="7589838" cy="9693275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C9C4"/>
    <a:srgbClr val="339933"/>
    <a:srgbClr val="006699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65" autoAdjust="0"/>
    <p:restoredTop sz="94660"/>
  </p:normalViewPr>
  <p:slideViewPr>
    <p:cSldViewPr snapToGrid="0">
      <p:cViewPr varScale="1">
        <p:scale>
          <a:sx n="52" d="100"/>
          <a:sy n="52" d="100"/>
        </p:scale>
        <p:origin x="20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7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50F02AB5-3F60-4067-BF82-A251CE6E7713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7425" y="1155700"/>
            <a:ext cx="2439988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47155"/>
            <a:ext cx="5563870" cy="3638579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7194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7" y="8777194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4CA8CF9C-7E8F-4E6C-A9B3-11D689C76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21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238" y="1586377"/>
            <a:ext cx="6451362" cy="3374696"/>
          </a:xfrm>
        </p:spPr>
        <p:txBody>
          <a:bodyPr anchor="b"/>
          <a:lstStyle>
            <a:lvl1pPr algn="ctr">
              <a:defRPr sz="49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8730" y="5091214"/>
            <a:ext cx="5692379" cy="2340297"/>
          </a:xfrm>
        </p:spPr>
        <p:txBody>
          <a:bodyPr/>
          <a:lstStyle>
            <a:lvl1pPr marL="0" indent="0" algn="ctr">
              <a:buNone/>
              <a:defRPr sz="1992"/>
            </a:lvl1pPr>
            <a:lvl2pPr marL="379476" indent="0" algn="ctr">
              <a:buNone/>
              <a:defRPr sz="1660"/>
            </a:lvl2pPr>
            <a:lvl3pPr marL="758952" indent="0" algn="ctr">
              <a:buNone/>
              <a:defRPr sz="1494"/>
            </a:lvl3pPr>
            <a:lvl4pPr marL="1138428" indent="0" algn="ctr">
              <a:buNone/>
              <a:defRPr sz="1328"/>
            </a:lvl4pPr>
            <a:lvl5pPr marL="1517904" indent="0" algn="ctr">
              <a:buNone/>
              <a:defRPr sz="1328"/>
            </a:lvl5pPr>
            <a:lvl6pPr marL="1897380" indent="0" algn="ctr">
              <a:buNone/>
              <a:defRPr sz="1328"/>
            </a:lvl6pPr>
            <a:lvl7pPr marL="2276856" indent="0" algn="ctr">
              <a:buNone/>
              <a:defRPr sz="1328"/>
            </a:lvl7pPr>
            <a:lvl8pPr marL="2656332" indent="0" algn="ctr">
              <a:buNone/>
              <a:defRPr sz="1328"/>
            </a:lvl8pPr>
            <a:lvl9pPr marL="3035808" indent="0" algn="ctr">
              <a:buNone/>
              <a:defRPr sz="1328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E593-BD8F-4D43-8DF7-2ECDEABC69C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4EDD-CB6B-4164-8393-C023923C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89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E593-BD8F-4D43-8DF7-2ECDEABC69C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4EDD-CB6B-4164-8393-C023923C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6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31478" y="516077"/>
            <a:ext cx="1636559" cy="82146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1802" y="516077"/>
            <a:ext cx="4814803" cy="82146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E593-BD8F-4D43-8DF7-2ECDEABC69C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4EDD-CB6B-4164-8393-C023923C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42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E593-BD8F-4D43-8DF7-2ECDEABC69C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4EDD-CB6B-4164-8393-C023923C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849" y="2416590"/>
            <a:ext cx="6546235" cy="4032132"/>
          </a:xfrm>
        </p:spPr>
        <p:txBody>
          <a:bodyPr anchor="b"/>
          <a:lstStyle>
            <a:lvl1pPr>
              <a:defRPr sz="49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849" y="6486868"/>
            <a:ext cx="6546235" cy="2120403"/>
          </a:xfrm>
        </p:spPr>
        <p:txBody>
          <a:bodyPr/>
          <a:lstStyle>
            <a:lvl1pPr marL="0" indent="0">
              <a:buNone/>
              <a:defRPr sz="1992">
                <a:solidFill>
                  <a:schemeClr val="tx1"/>
                </a:solidFill>
              </a:defRPr>
            </a:lvl1pPr>
            <a:lvl2pPr marL="379476" indent="0">
              <a:buNone/>
              <a:defRPr sz="1660">
                <a:solidFill>
                  <a:schemeClr val="tx1">
                    <a:tint val="75000"/>
                  </a:schemeClr>
                </a:solidFill>
              </a:defRPr>
            </a:lvl2pPr>
            <a:lvl3pPr marL="758952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3pPr>
            <a:lvl4pPr marL="1138428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4pPr>
            <a:lvl5pPr marL="1517904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5pPr>
            <a:lvl6pPr marL="1897380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6pPr>
            <a:lvl7pPr marL="2276856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7pPr>
            <a:lvl8pPr marL="2656332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8pPr>
            <a:lvl9pPr marL="3035808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E593-BD8F-4D43-8DF7-2ECDEABC69C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4EDD-CB6B-4164-8393-C023923C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4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1801" y="2580386"/>
            <a:ext cx="3225681" cy="61502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356" y="2580386"/>
            <a:ext cx="3225681" cy="61502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E593-BD8F-4D43-8DF7-2ECDEABC69C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4EDD-CB6B-4164-8393-C023923C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4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790" y="516079"/>
            <a:ext cx="6546235" cy="18735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791" y="2376199"/>
            <a:ext cx="3210857" cy="1164539"/>
          </a:xfrm>
        </p:spPr>
        <p:txBody>
          <a:bodyPr anchor="b"/>
          <a:lstStyle>
            <a:lvl1pPr marL="0" indent="0">
              <a:buNone/>
              <a:defRPr sz="1992" b="1"/>
            </a:lvl1pPr>
            <a:lvl2pPr marL="379476" indent="0">
              <a:buNone/>
              <a:defRPr sz="1660" b="1"/>
            </a:lvl2pPr>
            <a:lvl3pPr marL="758952" indent="0">
              <a:buNone/>
              <a:defRPr sz="1494" b="1"/>
            </a:lvl3pPr>
            <a:lvl4pPr marL="1138428" indent="0">
              <a:buNone/>
              <a:defRPr sz="1328" b="1"/>
            </a:lvl4pPr>
            <a:lvl5pPr marL="1517904" indent="0">
              <a:buNone/>
              <a:defRPr sz="1328" b="1"/>
            </a:lvl5pPr>
            <a:lvl6pPr marL="1897380" indent="0">
              <a:buNone/>
              <a:defRPr sz="1328" b="1"/>
            </a:lvl6pPr>
            <a:lvl7pPr marL="2276856" indent="0">
              <a:buNone/>
              <a:defRPr sz="1328" b="1"/>
            </a:lvl7pPr>
            <a:lvl8pPr marL="2656332" indent="0">
              <a:buNone/>
              <a:defRPr sz="1328" b="1"/>
            </a:lvl8pPr>
            <a:lvl9pPr marL="3035808" indent="0">
              <a:buNone/>
              <a:defRPr sz="132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791" y="3540738"/>
            <a:ext cx="3210857" cy="52078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2356" y="2376199"/>
            <a:ext cx="3226670" cy="1164539"/>
          </a:xfrm>
        </p:spPr>
        <p:txBody>
          <a:bodyPr anchor="b"/>
          <a:lstStyle>
            <a:lvl1pPr marL="0" indent="0">
              <a:buNone/>
              <a:defRPr sz="1992" b="1"/>
            </a:lvl1pPr>
            <a:lvl2pPr marL="379476" indent="0">
              <a:buNone/>
              <a:defRPr sz="1660" b="1"/>
            </a:lvl2pPr>
            <a:lvl3pPr marL="758952" indent="0">
              <a:buNone/>
              <a:defRPr sz="1494" b="1"/>
            </a:lvl3pPr>
            <a:lvl4pPr marL="1138428" indent="0">
              <a:buNone/>
              <a:defRPr sz="1328" b="1"/>
            </a:lvl4pPr>
            <a:lvl5pPr marL="1517904" indent="0">
              <a:buNone/>
              <a:defRPr sz="1328" b="1"/>
            </a:lvl5pPr>
            <a:lvl6pPr marL="1897380" indent="0">
              <a:buNone/>
              <a:defRPr sz="1328" b="1"/>
            </a:lvl6pPr>
            <a:lvl7pPr marL="2276856" indent="0">
              <a:buNone/>
              <a:defRPr sz="1328" b="1"/>
            </a:lvl7pPr>
            <a:lvl8pPr marL="2656332" indent="0">
              <a:buNone/>
              <a:defRPr sz="1328" b="1"/>
            </a:lvl8pPr>
            <a:lvl9pPr marL="3035808" indent="0">
              <a:buNone/>
              <a:defRPr sz="132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2356" y="3540738"/>
            <a:ext cx="3226670" cy="52078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E593-BD8F-4D43-8DF7-2ECDEABC69C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4EDD-CB6B-4164-8393-C023923C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E593-BD8F-4D43-8DF7-2ECDEABC69C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4EDD-CB6B-4164-8393-C023923C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4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E593-BD8F-4D43-8DF7-2ECDEABC69C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4EDD-CB6B-4164-8393-C023923C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2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790" y="646218"/>
            <a:ext cx="2447920" cy="2261764"/>
          </a:xfrm>
        </p:spPr>
        <p:txBody>
          <a:bodyPr anchor="b"/>
          <a:lstStyle>
            <a:lvl1pPr>
              <a:defRPr sz="265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6670" y="1395654"/>
            <a:ext cx="3842355" cy="6888508"/>
          </a:xfrm>
        </p:spPr>
        <p:txBody>
          <a:bodyPr/>
          <a:lstStyle>
            <a:lvl1pPr>
              <a:defRPr sz="2656"/>
            </a:lvl1pPr>
            <a:lvl2pPr>
              <a:defRPr sz="2324"/>
            </a:lvl2pPr>
            <a:lvl3pPr>
              <a:defRPr sz="1992"/>
            </a:lvl3pPr>
            <a:lvl4pPr>
              <a:defRPr sz="1660"/>
            </a:lvl4pPr>
            <a:lvl5pPr>
              <a:defRPr sz="1660"/>
            </a:lvl5pPr>
            <a:lvl6pPr>
              <a:defRPr sz="1660"/>
            </a:lvl6pPr>
            <a:lvl7pPr>
              <a:defRPr sz="1660"/>
            </a:lvl7pPr>
            <a:lvl8pPr>
              <a:defRPr sz="1660"/>
            </a:lvl8pPr>
            <a:lvl9pPr>
              <a:defRPr sz="16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790" y="2907983"/>
            <a:ext cx="2447920" cy="5387397"/>
          </a:xfrm>
        </p:spPr>
        <p:txBody>
          <a:bodyPr/>
          <a:lstStyle>
            <a:lvl1pPr marL="0" indent="0">
              <a:buNone/>
              <a:defRPr sz="1328"/>
            </a:lvl1pPr>
            <a:lvl2pPr marL="379476" indent="0">
              <a:buNone/>
              <a:defRPr sz="1162"/>
            </a:lvl2pPr>
            <a:lvl3pPr marL="758952" indent="0">
              <a:buNone/>
              <a:defRPr sz="996"/>
            </a:lvl3pPr>
            <a:lvl4pPr marL="1138428" indent="0">
              <a:buNone/>
              <a:defRPr sz="830"/>
            </a:lvl4pPr>
            <a:lvl5pPr marL="1517904" indent="0">
              <a:buNone/>
              <a:defRPr sz="830"/>
            </a:lvl5pPr>
            <a:lvl6pPr marL="1897380" indent="0">
              <a:buNone/>
              <a:defRPr sz="830"/>
            </a:lvl6pPr>
            <a:lvl7pPr marL="2276856" indent="0">
              <a:buNone/>
              <a:defRPr sz="830"/>
            </a:lvl7pPr>
            <a:lvl8pPr marL="2656332" indent="0">
              <a:buNone/>
              <a:defRPr sz="830"/>
            </a:lvl8pPr>
            <a:lvl9pPr marL="3035808" indent="0">
              <a:buNone/>
              <a:defRPr sz="83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E593-BD8F-4D43-8DF7-2ECDEABC69C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4EDD-CB6B-4164-8393-C023923C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9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790" y="646218"/>
            <a:ext cx="2447920" cy="2261764"/>
          </a:xfrm>
        </p:spPr>
        <p:txBody>
          <a:bodyPr anchor="b"/>
          <a:lstStyle>
            <a:lvl1pPr>
              <a:defRPr sz="265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26670" y="1395654"/>
            <a:ext cx="3842355" cy="6888508"/>
          </a:xfrm>
        </p:spPr>
        <p:txBody>
          <a:bodyPr anchor="t"/>
          <a:lstStyle>
            <a:lvl1pPr marL="0" indent="0">
              <a:buNone/>
              <a:defRPr sz="2656"/>
            </a:lvl1pPr>
            <a:lvl2pPr marL="379476" indent="0">
              <a:buNone/>
              <a:defRPr sz="2324"/>
            </a:lvl2pPr>
            <a:lvl3pPr marL="758952" indent="0">
              <a:buNone/>
              <a:defRPr sz="1992"/>
            </a:lvl3pPr>
            <a:lvl4pPr marL="1138428" indent="0">
              <a:buNone/>
              <a:defRPr sz="1660"/>
            </a:lvl4pPr>
            <a:lvl5pPr marL="1517904" indent="0">
              <a:buNone/>
              <a:defRPr sz="1660"/>
            </a:lvl5pPr>
            <a:lvl6pPr marL="1897380" indent="0">
              <a:buNone/>
              <a:defRPr sz="1660"/>
            </a:lvl6pPr>
            <a:lvl7pPr marL="2276856" indent="0">
              <a:buNone/>
              <a:defRPr sz="1660"/>
            </a:lvl7pPr>
            <a:lvl8pPr marL="2656332" indent="0">
              <a:buNone/>
              <a:defRPr sz="1660"/>
            </a:lvl8pPr>
            <a:lvl9pPr marL="3035808" indent="0">
              <a:buNone/>
              <a:defRPr sz="166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790" y="2907983"/>
            <a:ext cx="2447920" cy="5387397"/>
          </a:xfrm>
        </p:spPr>
        <p:txBody>
          <a:bodyPr/>
          <a:lstStyle>
            <a:lvl1pPr marL="0" indent="0">
              <a:buNone/>
              <a:defRPr sz="1328"/>
            </a:lvl1pPr>
            <a:lvl2pPr marL="379476" indent="0">
              <a:buNone/>
              <a:defRPr sz="1162"/>
            </a:lvl2pPr>
            <a:lvl3pPr marL="758952" indent="0">
              <a:buNone/>
              <a:defRPr sz="996"/>
            </a:lvl3pPr>
            <a:lvl4pPr marL="1138428" indent="0">
              <a:buNone/>
              <a:defRPr sz="830"/>
            </a:lvl4pPr>
            <a:lvl5pPr marL="1517904" indent="0">
              <a:buNone/>
              <a:defRPr sz="830"/>
            </a:lvl5pPr>
            <a:lvl6pPr marL="1897380" indent="0">
              <a:buNone/>
              <a:defRPr sz="830"/>
            </a:lvl6pPr>
            <a:lvl7pPr marL="2276856" indent="0">
              <a:buNone/>
              <a:defRPr sz="830"/>
            </a:lvl7pPr>
            <a:lvl8pPr marL="2656332" indent="0">
              <a:buNone/>
              <a:defRPr sz="830"/>
            </a:lvl8pPr>
            <a:lvl9pPr marL="3035808" indent="0">
              <a:buNone/>
              <a:defRPr sz="83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8E593-BD8F-4D43-8DF7-2ECDEABC69C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04EDD-CB6B-4164-8393-C023923C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27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802" y="516079"/>
            <a:ext cx="6546235" cy="1873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1802" y="2580386"/>
            <a:ext cx="6546235" cy="6150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1801" y="8984232"/>
            <a:ext cx="1707714" cy="51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8E593-BD8F-4D43-8DF7-2ECDEABC69C5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4134" y="8984232"/>
            <a:ext cx="2561570" cy="51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60323" y="8984232"/>
            <a:ext cx="1707714" cy="51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04EDD-CB6B-4164-8393-C023923C8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46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8952" rtl="0" eaLnBrk="1" latinLnBrk="0" hangingPunct="1">
        <a:lnSpc>
          <a:spcPct val="90000"/>
        </a:lnSpc>
        <a:spcBef>
          <a:spcPct val="0"/>
        </a:spcBef>
        <a:buNone/>
        <a:defRPr sz="36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738" indent="-189738" algn="l" defTabSz="758952" rtl="0" eaLnBrk="1" latinLnBrk="0" hangingPunct="1">
        <a:lnSpc>
          <a:spcPct val="90000"/>
        </a:lnSpc>
        <a:spcBef>
          <a:spcPts val="830"/>
        </a:spcBef>
        <a:buFont typeface="Arial" panose="020B0604020202020204" pitchFamily="34" charset="0"/>
        <a:buChar char="•"/>
        <a:defRPr sz="2324" kern="1200">
          <a:solidFill>
            <a:schemeClr val="tx1"/>
          </a:solidFill>
          <a:latin typeface="+mn-lt"/>
          <a:ea typeface="+mn-ea"/>
          <a:cs typeface="+mn-cs"/>
        </a:defRPr>
      </a:lvl1pPr>
      <a:lvl2pPr marL="569214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2pPr>
      <a:lvl3pPr marL="948690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60" kern="1200">
          <a:solidFill>
            <a:schemeClr val="tx1"/>
          </a:solidFill>
          <a:latin typeface="+mn-lt"/>
          <a:ea typeface="+mn-ea"/>
          <a:cs typeface="+mn-cs"/>
        </a:defRPr>
      </a:lvl3pPr>
      <a:lvl4pPr marL="1328166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4pPr>
      <a:lvl5pPr marL="1707642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5pPr>
      <a:lvl6pPr marL="2087118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6pPr>
      <a:lvl7pPr marL="2466594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7pPr>
      <a:lvl8pPr marL="2846070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8pPr>
      <a:lvl9pPr marL="3225546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1pPr>
      <a:lvl2pPr marL="379476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2pPr>
      <a:lvl3pPr marL="758952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3pPr>
      <a:lvl4pPr marL="1138428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4pPr>
      <a:lvl5pPr marL="1517904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5pPr>
      <a:lvl6pPr marL="1897380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6pPr>
      <a:lvl7pPr marL="2276856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7pPr>
      <a:lvl8pPr marL="2656332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8pPr>
      <a:lvl9pPr marL="3035808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8498" y="1376511"/>
            <a:ext cx="6475445" cy="790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Dear Students and Families,</a:t>
            </a:r>
          </a:p>
          <a:p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	I am so happy to be your teacher this year!  It’s going to be a fun year filled with learning and new experiences.  I am really looking forward to getting to know you this year, and I just know we will have a blast learning and working together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endParaRPr 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	Before I get to know you, I would love for you to know a little bit about me. 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 grew up on a ranch in Texas.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obtained my Master in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 from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Northern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Arizona University –GO Jacks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 am married with four children who all attend district schools.  My favorite color is pink and green. My favorite food is chocolate.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My favorite place is cheering my family on in different sporting events: racing, volleyball, dance, football, soccer and baseball. My favorite hobby is to read. </a:t>
            </a:r>
            <a:endParaRPr 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I am looking forward to getting to know you.  I hope you’re ready to learn, and have some fun!</a:t>
            </a:r>
          </a:p>
          <a:p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Sincerely,</a:t>
            </a:r>
          </a:p>
          <a:p>
            <a:pPr algn="r"/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Mrs. Cotherman</a:t>
            </a:r>
          </a:p>
          <a:p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56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1755</TotalTime>
  <Words>5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Aimee Salazar</dc:creator>
  <cp:lastModifiedBy>Barbara J Cotherman</cp:lastModifiedBy>
  <cp:revision>141</cp:revision>
  <cp:lastPrinted>2017-05-26T14:14:50Z</cp:lastPrinted>
  <dcterms:created xsi:type="dcterms:W3CDTF">2015-05-18T11:59:38Z</dcterms:created>
  <dcterms:modified xsi:type="dcterms:W3CDTF">2017-06-06T02:28:23Z</dcterms:modified>
</cp:coreProperties>
</file>