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0" r:id="rId2"/>
    <p:sldId id="381" r:id="rId3"/>
    <p:sldId id="382" r:id="rId4"/>
    <p:sldId id="383" r:id="rId5"/>
    <p:sldId id="384" r:id="rId6"/>
    <p:sldId id="385" r:id="rId7"/>
    <p:sldId id="387" r:id="rId8"/>
    <p:sldId id="388" r:id="rId9"/>
    <p:sldId id="389" r:id="rId10"/>
    <p:sldId id="390" r:id="rId11"/>
    <p:sldId id="391" r:id="rId12"/>
  </p:sldIdLst>
  <p:sldSz cx="9601200" cy="7315200"/>
  <p:notesSz cx="6858000" cy="9144000"/>
  <p:defaultTextStyle>
    <a:defPPr>
      <a:defRPr lang="en-US"/>
    </a:defPPr>
    <a:lvl1pPr marL="0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78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555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833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111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387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664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942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219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EE0"/>
    <a:srgbClr val="58BD1A"/>
    <a:srgbClr val="E3266E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12" y="6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8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51" y="331894"/>
            <a:ext cx="2268616" cy="70747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401" y="331894"/>
            <a:ext cx="6645831" cy="70747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7"/>
            <a:ext cx="8161020" cy="160020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933789"/>
            <a:ext cx="4457224" cy="547285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3" y="1933789"/>
            <a:ext cx="4457224" cy="547285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4" y="1637454"/>
            <a:ext cx="424219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4" y="2319867"/>
            <a:ext cx="424219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4" y="291254"/>
            <a:ext cx="3158729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4" y="1530774"/>
            <a:ext cx="3158729" cy="5003800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6"/>
            <a:ext cx="576072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20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1"/>
            <a:ext cx="8641080" cy="4827694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cotherman@fusdaz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spden@fusdaz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cotherman@fusdaz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spden@fusdaz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cotherman@fusdaz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spden@fusdaz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cotherman@fusdaz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spden@fusdaz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cotherman@fusdaz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spden@fusdaz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6099" y="6361993"/>
            <a:ext cx="365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32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Meet the Teacher</a:t>
            </a:r>
            <a:endParaRPr lang="en-US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First Day of School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199" y="148760"/>
            <a:ext cx="27463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 smtClean="0">
                <a:solidFill>
                  <a:prstClr val="black"/>
                </a:solidFill>
                <a:hlinkClick r:id="rId3"/>
              </a:rPr>
              <a:t>bcotherman@fusdaz.org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1800" dirty="0" smtClean="0">
                <a:solidFill>
                  <a:prstClr val="black"/>
                </a:solidFill>
                <a:hlinkClick r:id="rId4"/>
              </a:rPr>
              <a:t>maspden@fusdaz.org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0" algn="ctr"/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Third Grade</a:t>
            </a:r>
            <a:endParaRPr lang="en-US" sz="28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Student Forms Due</a:t>
            </a:r>
            <a:endParaRPr lang="en-US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</a:t>
            </a:r>
            <a:endParaRPr lang="en-US" sz="1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Multiplication Fact </a:t>
            </a:r>
            <a:r>
              <a:rPr lang="en-US" sz="1800" dirty="0"/>
              <a:t>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9381" y="5178627"/>
            <a:ext cx="155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  Math &amp; Spelling tests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9" y="2331424"/>
            <a:ext cx="366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32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54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9323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71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Math &amp; Spelling tests 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199" y="148760"/>
            <a:ext cx="27463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prstClr val="black"/>
                </a:solidFill>
                <a:hlinkClick r:id="rId3"/>
              </a:rPr>
              <a:t>bcotherman@fusdaz.org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1800" dirty="0">
                <a:solidFill>
                  <a:prstClr val="black"/>
                </a:solidFill>
                <a:hlinkClick r:id="rId4"/>
              </a:rPr>
              <a:t>maspden@fusdaz.org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Third Grade</a:t>
            </a:r>
            <a:endParaRPr lang="en-US" sz="28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875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9" y="2281204"/>
            <a:ext cx="736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4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Math &amp; Spelling tests 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46659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Memorial Day</a:t>
            </a:r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80199" y="148760"/>
            <a:ext cx="27463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prstClr val="black"/>
                </a:solidFill>
                <a:hlinkClick r:id="rId3"/>
              </a:rPr>
              <a:t>bcotherman@fusdaz.org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1800" dirty="0">
                <a:solidFill>
                  <a:prstClr val="black"/>
                </a:solidFill>
                <a:hlinkClick r:id="rId4"/>
              </a:rPr>
              <a:t>maspden@fusdaz.org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Third Grade</a:t>
            </a:r>
            <a:endParaRPr lang="en-US" sz="28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Early Release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85771" y="5224594"/>
            <a:ext cx="1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Last Day of School</a:t>
            </a:r>
          </a:p>
          <a:p>
            <a:pPr algn="ctr"/>
            <a:r>
              <a:rPr lang="en-US" sz="1800" dirty="0" smtClean="0"/>
              <a:t>Early Release</a:t>
            </a:r>
            <a:endParaRPr lang="en-US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No School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451" y="2303911"/>
            <a:ext cx="551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4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54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4395" y="2397380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Multiplication Fact test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9323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71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418" y="148760"/>
            <a:ext cx="25131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prstClr val="black"/>
                </a:solidFill>
                <a:hlinkClick r:id="rId3"/>
              </a:rPr>
              <a:t>bcotherman@fusdaz.org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1800" dirty="0">
                <a:solidFill>
                  <a:prstClr val="black"/>
                </a:solidFill>
                <a:hlinkClick r:id="rId4"/>
              </a:rPr>
              <a:t>maspden@fusdaz.org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Third Grade</a:t>
            </a:r>
            <a:endParaRPr lang="en-US" sz="28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Multiplication Fact test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1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298" y="6361993"/>
            <a:ext cx="736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32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54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Multiplication </a:t>
            </a:r>
            <a:r>
              <a:rPr lang="en-US" sz="1800" dirty="0"/>
              <a:t>Fact test</a:t>
            </a:r>
          </a:p>
          <a:p>
            <a:pPr algn="ctr"/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Parent Teacher Conferences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Parent Teacher Conferences</a:t>
            </a:r>
            <a:endParaRPr lang="en-US" sz="1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770749" y="4190279"/>
            <a:ext cx="1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</a:t>
            </a:r>
            <a:r>
              <a:rPr lang="en-US" sz="1800" dirty="0" smtClean="0"/>
              <a:t>tests</a:t>
            </a:r>
          </a:p>
          <a:p>
            <a:pPr algn="ctr"/>
            <a:r>
              <a:rPr lang="en-US" sz="1800" dirty="0" smtClean="0"/>
              <a:t>Early Release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451" y="235375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Labor Day </a:t>
            </a:r>
          </a:p>
          <a:p>
            <a:pPr algn="ctr"/>
            <a:r>
              <a:rPr lang="en-US" sz="1800" dirty="0" smtClean="0"/>
              <a:t>No School</a:t>
            </a:r>
            <a:endParaRPr lang="en-US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003851" y="2442479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0699" y="2442479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Multiplication Fact test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Bradley Hand ITC" panose="03070402050302030203" pitchFamily="66" charset="0"/>
              </a:rPr>
              <a:t>Fall Break</a:t>
            </a:r>
            <a:endParaRPr lang="en-US" sz="1800" b="1" dirty="0" smtClean="0"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9351" y="5200138"/>
            <a:ext cx="842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anose="03070402050302030203" pitchFamily="66" charset="0"/>
              </a:rPr>
              <a:t>Fall Break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9323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71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2" y="2029115"/>
            <a:ext cx="42919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27" y="2204407"/>
            <a:ext cx="739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4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Veteran’s Day</a:t>
            </a:r>
          </a:p>
          <a:p>
            <a:pPr algn="ctr"/>
            <a:r>
              <a:rPr lang="en-US" sz="1800" dirty="0" smtClean="0"/>
              <a:t>No School</a:t>
            </a:r>
            <a:endParaRPr lang="en-US" sz="1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2475" y="6431856"/>
            <a:ext cx="529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Thanksgiving Break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08667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0699" y="6313328"/>
            <a:ext cx="551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40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54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Early Release</a:t>
            </a: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60698" y="3215784"/>
            <a:ext cx="1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</a:t>
            </a:r>
            <a:r>
              <a:rPr lang="en-US" sz="1800" dirty="0" smtClean="0"/>
              <a:t>tests</a:t>
            </a:r>
          </a:p>
          <a:p>
            <a:pPr algn="ctr"/>
            <a:r>
              <a:rPr lang="en-US" sz="1800" dirty="0" smtClean="0"/>
              <a:t>Early Release 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522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3851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0699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4191" y="4342749"/>
            <a:ext cx="2828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Winter Break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406" y="5350077"/>
            <a:ext cx="3182388" cy="9632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9" y="6313328"/>
            <a:ext cx="31823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451" y="2331424"/>
            <a:ext cx="366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32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2475" y="2384107"/>
            <a:ext cx="53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radley Hand ITC" panose="03070402050302030203" pitchFamily="66" charset="0"/>
              </a:rPr>
              <a:t>Winter Break</a:t>
            </a:r>
            <a:endParaRPr lang="en-US" sz="3600" b="1" dirty="0" smtClean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5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First Day Back to School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32075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923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547" y="33368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71" y="33368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1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44192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44192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Multiplication Fact test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9323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71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Math &amp; Spelling tests 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MLK Jr Day</a:t>
            </a:r>
          </a:p>
          <a:p>
            <a:pPr algn="ctr"/>
            <a:r>
              <a:rPr lang="en-US" sz="1800" dirty="0" smtClean="0"/>
              <a:t>No School</a:t>
            </a:r>
            <a:endParaRPr lang="en-US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6005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51" y="24986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75" y="2498651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147" y="2220105"/>
            <a:ext cx="1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</a:t>
            </a:r>
            <a:r>
              <a:rPr lang="en-US" sz="1800" dirty="0" smtClean="0"/>
              <a:t>test</a:t>
            </a:r>
          </a:p>
          <a:p>
            <a:pPr algn="ctr"/>
            <a:r>
              <a:rPr lang="en-US" sz="1800" b="1" dirty="0" smtClean="0"/>
              <a:t>Parent Teacher Conferences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7547" y="2498651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1" dirty="0">
                <a:solidFill>
                  <a:prstClr val="black"/>
                </a:solidFill>
              </a:rPr>
              <a:t>Parent Teacher Conferences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6171" y="2358604"/>
            <a:ext cx="1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  <a:endParaRPr lang="en-US" sz="1800" dirty="0" smtClean="0"/>
          </a:p>
          <a:p>
            <a:pPr algn="ctr"/>
            <a:r>
              <a:rPr lang="en-US" sz="1800" dirty="0" smtClean="0"/>
              <a:t>Early Release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451" y="37334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75" y="37334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923" y="37334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547" y="37334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71" y="37334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699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Multiplication Fact test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9323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71" y="6361993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51" y="49653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President’s Day</a:t>
            </a:r>
          </a:p>
          <a:p>
            <a:pPr algn="ctr"/>
            <a:r>
              <a:rPr lang="en-US" sz="1800" dirty="0" smtClean="0"/>
              <a:t>No School</a:t>
            </a:r>
            <a:endParaRPr lang="en-US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032075" y="49653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49653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49653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49653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05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0699" y="6361993"/>
            <a:ext cx="551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Refrigerator Copy</a:t>
            </a:r>
            <a:endParaRPr lang="en-US" sz="32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54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6171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Math &amp; Spelling tests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2108" y="3357499"/>
            <a:ext cx="385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radley Hand ITC" panose="03070402050302030203" pitchFamily="66" charset="0"/>
              </a:rPr>
              <a:t>Spring Break</a:t>
            </a:r>
            <a:endParaRPr lang="en-US" sz="4400" b="1" dirty="0" smtClean="0"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227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3851" y="2443186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0699" y="2443186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51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75" y="636199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199" y="148760"/>
            <a:ext cx="27463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prstClr val="black"/>
                </a:solidFill>
                <a:hlinkClick r:id="rId3"/>
              </a:rPr>
              <a:t>bcotherman@fusdaz.org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1800" dirty="0">
                <a:solidFill>
                  <a:prstClr val="black"/>
                </a:solidFill>
                <a:hlinkClick r:id="rId4"/>
              </a:rPr>
              <a:t>maspden@fusdaz.org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/>
            <a:endParaRPr lang="en-US" sz="1800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Third Grade</a:t>
            </a:r>
            <a:endParaRPr lang="en-US" sz="28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451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75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8923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Multiplication Fact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7547" y="5422522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Type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171" y="5422522"/>
            <a:ext cx="1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Math &amp; Spelling tests 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3090926" y="4435964"/>
            <a:ext cx="3456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Spring Break</a:t>
            </a:r>
          </a:p>
        </p:txBody>
      </p:sp>
    </p:spTree>
    <p:extLst>
      <p:ext uri="{BB962C8B-B14F-4D97-AF65-F5344CB8AC3E}">
        <p14:creationId xmlns:p14="http://schemas.microsoft.com/office/powerpoint/2010/main" val="980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7383</TotalTime>
  <Words>566</Words>
  <Application>Microsoft Office PowerPoint</Application>
  <PresentationFormat>Custom</PresentationFormat>
  <Paragraphs>232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Barbara J Cotherman</cp:lastModifiedBy>
  <cp:revision>50</cp:revision>
  <cp:lastPrinted>2015-06-12T22:11:32Z</cp:lastPrinted>
  <dcterms:created xsi:type="dcterms:W3CDTF">2016-03-17T01:28:41Z</dcterms:created>
  <dcterms:modified xsi:type="dcterms:W3CDTF">2019-06-04T18:03:15Z</dcterms:modified>
</cp:coreProperties>
</file>