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2" r:id="rId2"/>
  </p:sldIdLst>
  <p:sldSz cx="7589838" cy="9693275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C9C4"/>
    <a:srgbClr val="339933"/>
    <a:srgbClr val="0066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0F02AB5-3F60-4067-BF82-A251CE6E7713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155700"/>
            <a:ext cx="2439988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7155"/>
            <a:ext cx="5563870" cy="3638579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7194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777194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4CA8CF9C-7E8F-4E6C-A9B3-11D689C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1586377"/>
            <a:ext cx="6451362" cy="3374696"/>
          </a:xfrm>
        </p:spPr>
        <p:txBody>
          <a:bodyPr anchor="b"/>
          <a:lstStyle>
            <a:lvl1pPr algn="ctr">
              <a:defRPr sz="49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730" y="5091214"/>
            <a:ext cx="5692379" cy="2340297"/>
          </a:xfrm>
        </p:spPr>
        <p:txBody>
          <a:bodyPr/>
          <a:lstStyle>
            <a:lvl1pPr marL="0" indent="0" algn="ctr">
              <a:buNone/>
              <a:defRPr sz="1992"/>
            </a:lvl1pPr>
            <a:lvl2pPr marL="379476" indent="0" algn="ctr">
              <a:buNone/>
              <a:defRPr sz="1660"/>
            </a:lvl2pPr>
            <a:lvl3pPr marL="758952" indent="0" algn="ctr">
              <a:buNone/>
              <a:defRPr sz="1494"/>
            </a:lvl3pPr>
            <a:lvl4pPr marL="1138428" indent="0" algn="ctr">
              <a:buNone/>
              <a:defRPr sz="1328"/>
            </a:lvl4pPr>
            <a:lvl5pPr marL="1517904" indent="0" algn="ctr">
              <a:buNone/>
              <a:defRPr sz="1328"/>
            </a:lvl5pPr>
            <a:lvl6pPr marL="1897380" indent="0" algn="ctr">
              <a:buNone/>
              <a:defRPr sz="1328"/>
            </a:lvl6pPr>
            <a:lvl7pPr marL="2276856" indent="0" algn="ctr">
              <a:buNone/>
              <a:defRPr sz="1328"/>
            </a:lvl7pPr>
            <a:lvl8pPr marL="2656332" indent="0" algn="ctr">
              <a:buNone/>
              <a:defRPr sz="1328"/>
            </a:lvl8pPr>
            <a:lvl9pPr marL="3035808" indent="0" algn="ctr">
              <a:buNone/>
              <a:defRPr sz="132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8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478" y="516077"/>
            <a:ext cx="1636559" cy="82146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802" y="516077"/>
            <a:ext cx="4814803" cy="82146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4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9" y="2416590"/>
            <a:ext cx="6546235" cy="4032132"/>
          </a:xfrm>
        </p:spPr>
        <p:txBody>
          <a:bodyPr anchor="b"/>
          <a:lstStyle>
            <a:lvl1pPr>
              <a:defRPr sz="49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9" y="6486868"/>
            <a:ext cx="6546235" cy="2120403"/>
          </a:xfrm>
        </p:spPr>
        <p:txBody>
          <a:bodyPr/>
          <a:lstStyle>
            <a:lvl1pPr marL="0" indent="0">
              <a:buNone/>
              <a:defRPr sz="1992">
                <a:solidFill>
                  <a:schemeClr val="tx1"/>
                </a:solidFill>
              </a:defRPr>
            </a:lvl1pPr>
            <a:lvl2pPr marL="379476" indent="0">
              <a:buNone/>
              <a:defRPr sz="1660">
                <a:solidFill>
                  <a:schemeClr val="tx1">
                    <a:tint val="75000"/>
                  </a:schemeClr>
                </a:solidFill>
              </a:defRPr>
            </a:lvl2pPr>
            <a:lvl3pPr marL="758952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3pPr>
            <a:lvl4pPr marL="113842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51790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189738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276856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265633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03580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01" y="2580386"/>
            <a:ext cx="3225681" cy="615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356" y="2580386"/>
            <a:ext cx="3225681" cy="615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516079"/>
            <a:ext cx="6546235" cy="1873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791" y="2376199"/>
            <a:ext cx="3210857" cy="1164539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1" y="3540738"/>
            <a:ext cx="3210857" cy="5207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356" y="2376199"/>
            <a:ext cx="3226670" cy="1164539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2356" y="3540738"/>
            <a:ext cx="3226670" cy="5207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4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2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46218"/>
            <a:ext cx="2447920" cy="2261764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670" y="1395654"/>
            <a:ext cx="3842355" cy="6888508"/>
          </a:xfrm>
        </p:spPr>
        <p:txBody>
          <a:bodyPr/>
          <a:lstStyle>
            <a:lvl1pPr>
              <a:defRPr sz="2656"/>
            </a:lvl1pPr>
            <a:lvl2pPr>
              <a:defRPr sz="2324"/>
            </a:lvl2pPr>
            <a:lvl3pPr>
              <a:defRPr sz="1992"/>
            </a:lvl3pPr>
            <a:lvl4pPr>
              <a:defRPr sz="1660"/>
            </a:lvl4pPr>
            <a:lvl5pPr>
              <a:defRPr sz="1660"/>
            </a:lvl5pPr>
            <a:lvl6pPr>
              <a:defRPr sz="1660"/>
            </a:lvl6pPr>
            <a:lvl7pPr>
              <a:defRPr sz="1660"/>
            </a:lvl7pPr>
            <a:lvl8pPr>
              <a:defRPr sz="1660"/>
            </a:lvl8pPr>
            <a:lvl9pPr>
              <a:defRPr sz="16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2907983"/>
            <a:ext cx="2447920" cy="5387397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46218"/>
            <a:ext cx="2447920" cy="2261764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6670" y="1395654"/>
            <a:ext cx="3842355" cy="6888508"/>
          </a:xfrm>
        </p:spPr>
        <p:txBody>
          <a:bodyPr anchor="t"/>
          <a:lstStyle>
            <a:lvl1pPr marL="0" indent="0">
              <a:buNone/>
              <a:defRPr sz="2656"/>
            </a:lvl1pPr>
            <a:lvl2pPr marL="379476" indent="0">
              <a:buNone/>
              <a:defRPr sz="2324"/>
            </a:lvl2pPr>
            <a:lvl3pPr marL="758952" indent="0">
              <a:buNone/>
              <a:defRPr sz="1992"/>
            </a:lvl3pPr>
            <a:lvl4pPr marL="1138428" indent="0">
              <a:buNone/>
              <a:defRPr sz="1660"/>
            </a:lvl4pPr>
            <a:lvl5pPr marL="1517904" indent="0">
              <a:buNone/>
              <a:defRPr sz="1660"/>
            </a:lvl5pPr>
            <a:lvl6pPr marL="1897380" indent="0">
              <a:buNone/>
              <a:defRPr sz="1660"/>
            </a:lvl6pPr>
            <a:lvl7pPr marL="2276856" indent="0">
              <a:buNone/>
              <a:defRPr sz="1660"/>
            </a:lvl7pPr>
            <a:lvl8pPr marL="2656332" indent="0">
              <a:buNone/>
              <a:defRPr sz="1660"/>
            </a:lvl8pPr>
            <a:lvl9pPr marL="3035808" indent="0">
              <a:buNone/>
              <a:defRPr sz="16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2907983"/>
            <a:ext cx="2447920" cy="5387397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7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516079"/>
            <a:ext cx="6546235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2580386"/>
            <a:ext cx="6546235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8984232"/>
            <a:ext cx="1707714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8E593-BD8F-4D43-8DF7-2ECDEABC69C5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8984232"/>
            <a:ext cx="256157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8984232"/>
            <a:ext cx="1707714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4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498" y="1376511"/>
            <a:ext cx="6475445" cy="887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Dear Students and Families,</a:t>
            </a: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I am so happy to be your teacher this year!  It’s going to be a fun year filled with learning and new experiences.  I am really looking forward to getting to know you this year, and I just know we will have a blast learning and working together!</a:t>
            </a:r>
          </a:p>
          <a:p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Before I get to know you, I would love for you to know a little bit about me.  I grew up in a small town near Seattle, Washington. I obtained my Bachelor of Arts in Early Childhood Education and Elementary Education from Washington State University.  I received my Masters in Education from Northern Arizona University.  I have been teaching here at San Tan Heights for over 13 years!</a:t>
            </a: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I am married with two children and a pet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chihuahua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and turtle.  My favorite colors are blue and green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Seattle Seahawks.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My favorite place is where ever my family is.  We love traveling and exploring the world by cruising. I also enjoy cheering on our favorite sports teams. My favorite hobby is to cook. I love to try out new recipes.</a:t>
            </a: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 am looking forward to getting to know you.  I hope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you’re ready to learn, and have some fun!</a:t>
            </a:r>
          </a:p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Sincerely,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		Mrs. Aspden                                                        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Salazar</dc:creator>
  <cp:lastModifiedBy>Barbara J Cotherman</cp:lastModifiedBy>
  <cp:revision>143</cp:revision>
  <cp:lastPrinted>2017-05-26T14:14:50Z</cp:lastPrinted>
  <dcterms:created xsi:type="dcterms:W3CDTF">2015-05-18T11:59:38Z</dcterms:created>
  <dcterms:modified xsi:type="dcterms:W3CDTF">2017-07-19T22:51:57Z</dcterms:modified>
</cp:coreProperties>
</file>